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11" r:id="rId2"/>
    <p:sldId id="258" r:id="rId3"/>
    <p:sldId id="256" r:id="rId4"/>
    <p:sldId id="264" r:id="rId5"/>
    <p:sldId id="268" r:id="rId6"/>
    <p:sldId id="271" r:id="rId7"/>
    <p:sldId id="257" r:id="rId8"/>
    <p:sldId id="259" r:id="rId9"/>
    <p:sldId id="260" r:id="rId10"/>
    <p:sldId id="261" r:id="rId11"/>
    <p:sldId id="270" r:id="rId12"/>
    <p:sldId id="267" r:id="rId13"/>
    <p:sldId id="289" r:id="rId14"/>
    <p:sldId id="290" r:id="rId15"/>
    <p:sldId id="291" r:id="rId16"/>
    <p:sldId id="292" r:id="rId17"/>
    <p:sldId id="309" r:id="rId18"/>
    <p:sldId id="282" r:id="rId19"/>
    <p:sldId id="265" r:id="rId20"/>
    <p:sldId id="272" r:id="rId21"/>
    <p:sldId id="273" r:id="rId22"/>
    <p:sldId id="274" r:id="rId23"/>
    <p:sldId id="276" r:id="rId24"/>
    <p:sldId id="281" r:id="rId25"/>
    <p:sldId id="293" r:id="rId26"/>
    <p:sldId id="278" r:id="rId27"/>
    <p:sldId id="280" r:id="rId28"/>
    <p:sldId id="284" r:id="rId29"/>
    <p:sldId id="305" r:id="rId30"/>
    <p:sldId id="306" r:id="rId31"/>
    <p:sldId id="296" r:id="rId32"/>
    <p:sldId id="302" r:id="rId33"/>
    <p:sldId id="307" r:id="rId34"/>
    <p:sldId id="312" r:id="rId35"/>
    <p:sldId id="304" r:id="rId36"/>
    <p:sldId id="314" r:id="rId37"/>
    <p:sldId id="316" r:id="rId38"/>
    <p:sldId id="317" r:id="rId39"/>
    <p:sldId id="320" r:id="rId40"/>
    <p:sldId id="321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5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169A6-432F-43B4-A6AB-7BDB58A5CAD3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D8C40-F2C9-47D1-8FCD-A60927B8C07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D8C40-F2C9-47D1-8FCD-A60927B8C07C}" type="slidenum">
              <a:rPr lang="ru-RU" smtClean="0"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D8C40-F2C9-47D1-8FCD-A60927B8C07C}" type="slidenum">
              <a:rPr lang="ru-RU" smtClean="0"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D8C40-F2C9-47D1-8FCD-A60927B8C07C}" type="slidenum">
              <a:rPr lang="ru-RU" smtClean="0"/>
              <a:t>37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BD7E-BCCA-40CB-B0AA-C264EC1207F1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4351-0659-4715-BA7B-9738FFF71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BD7E-BCCA-40CB-B0AA-C264EC1207F1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4351-0659-4715-BA7B-9738FFF71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BD7E-BCCA-40CB-B0AA-C264EC1207F1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4351-0659-4715-BA7B-9738FFF71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BD7E-BCCA-40CB-B0AA-C264EC1207F1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4351-0659-4715-BA7B-9738FFF71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BD7E-BCCA-40CB-B0AA-C264EC1207F1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4351-0659-4715-BA7B-9738FFF71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BD7E-BCCA-40CB-B0AA-C264EC1207F1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4351-0659-4715-BA7B-9738FFF71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BD7E-BCCA-40CB-B0AA-C264EC1207F1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4351-0659-4715-BA7B-9738FFF71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BD7E-BCCA-40CB-B0AA-C264EC1207F1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4351-0659-4715-BA7B-9738FFF71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BD7E-BCCA-40CB-B0AA-C264EC1207F1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4351-0659-4715-BA7B-9738FFF71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BD7E-BCCA-40CB-B0AA-C264EC1207F1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4351-0659-4715-BA7B-9738FFF71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BD7E-BCCA-40CB-B0AA-C264EC1207F1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4351-0659-4715-BA7B-9738FFF71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9BD7E-BCCA-40CB-B0AA-C264EC1207F1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D4351-0659-4715-BA7B-9738FFF71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kalendarfoto.ru/upload/iblock/be5/be57672120c561d19afa3f54c991303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643174" y="1285860"/>
            <a:ext cx="4643470" cy="414340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Участие в муниципальном конкурсе педагогов- наставников «Лучший педагог- наставник Нерчинского района 2021»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ttp://lastochkina.smile8.caduk.ru/images/004704317_1-8cf04d469cbe36353a04c84e86e16c5b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285883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Муниципальное бюджетное дошкольное образовательное учреждение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общеразвивающего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вида детский сад №5</a:t>
            </a:r>
            <a:endParaRPr lang="ru-RU" sz="2400" dirty="0">
              <a:latin typeface="+mn-lt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371600" y="4143380"/>
            <a:ext cx="6400800" cy="1495420"/>
          </a:xfrm>
        </p:spPr>
        <p:txBody>
          <a:bodyPr>
            <a:normAutofit fontScale="85000" lnSpcReduction="10000"/>
          </a:bodyPr>
          <a:lstStyle/>
          <a:p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Воспитателя</a:t>
            </a:r>
          </a:p>
          <a:p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Лупынис Ольги Ивановны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pngimagesfree.com/frame/wedding-2/Pink-wedding-anniversary-png-frames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8690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 descr="C:\Users\User-1\Desktop\Новая папка (4)\20180511_135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714356"/>
            <a:ext cx="3429024" cy="4214842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000628" y="857232"/>
            <a:ext cx="3686172" cy="400052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Лупынис Ольга 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Ивановна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МБДОУ№5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г.Нерчинск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1538" y="714356"/>
            <a:ext cx="7358114" cy="4786346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Моё кредо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Принять любого ребенка таким , какой он есть , понять его и помочь ему достичь тех вершин, на которые он способен.</a:t>
            </a:r>
            <a:b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Мой девиз:</a:t>
            </a:r>
            <a:br>
              <a:rPr lang="ru-RU" sz="31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«Педагог- он вечно созидатель.</a:t>
            </a:r>
            <a:br>
              <a:rPr lang="ru-RU" sz="31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 жизни учит  и любви к труду.</a:t>
            </a:r>
            <a:br>
              <a:rPr lang="ru-RU" sz="31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 педагог, наставник, воспитатель.</a:t>
            </a:r>
            <a:br>
              <a:rPr lang="ru-RU" sz="31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 что благодарю судьбу».</a:t>
            </a:r>
            <a:br>
              <a:rPr lang="ru-RU" sz="31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57224" y="571480"/>
            <a:ext cx="7572428" cy="5500726"/>
          </a:xfrm>
        </p:spPr>
        <p:txBody>
          <a:bodyPr>
            <a:normAutofit fontScale="90000"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Эссе</a:t>
            </a:r>
            <a:b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Если вы удачно выберете труд и</a:t>
            </a:r>
            <a:b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вложите в него свою душу ,</a:t>
            </a:r>
            <a:b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то счастье само отыщет вас.</a:t>
            </a:r>
            <a:b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К.Д.Ушинский.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мире очень много профессий, все они нужные 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интересные.Но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каждый человек должен выбрать ту, которая бы радовала его и приносила удовольствие.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Моя профессия-воспитатель детского сада .Эта профессия заставляет меня забыть все проблемы, ощущать себя всегда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здоровой,энергичной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всегда находиться в мире сказочного детства.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Детский сад- удивительный мир, в котором обитают удивительные создания. Самая добрая ,доверчивая, чистая ,простая душа ребенка вовлекает  в общение и желание работать с ним. При работе с детьми всегда кажется, что время летит незаметно.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Работая педагогом, понимаешь, что все дети индивидуальны, и ты, как педагог, должен найти ключик к каждому ребенку. А обмануть их невозможно. Для меня моя профессия- это возможность постоянно находиться в мире детства. Особенно осознаёшь значимость профессии воспитателя, когда видишь распахнутые навстречу глаза детей, жадно ловящие каждое моё слово, мой взгляд 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жест.Глядя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 эти детские глаза, понимаешь, что ты им нужна, что ты для них целая вселенная.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85786" y="500042"/>
            <a:ext cx="7572428" cy="564360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Воспитатель должен творчески работать, применять  инновационные технологии в работе, быть энергичным, талантливым, молодым душой, создавать уют, тепло и  комфорт каждому ребенку, обладать высоким терпением. Только тогда детский сад может превратиться «в  островок счастливого детства».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Необходимые качества современного воспитателя-  терпеливость, доброжелательность, толерантность, начитанность, эрудированность. Ведь воспитателю приходится работать не только  с детьми, но и  с родителями. В своей работе  я стремлюсь спланировать день так, чтобы детям некогда было скучать. Воспитателю приходится выступать в разных ролях: он для детей и учитель, который всё знает, всему учит, и товарищ по игре, и вторая мама, которая всё поймет и поможет  в трудную минуту.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Я стараюсь быть для детей другом, к каждому найти свой подход, понять индивидуальность каждого, чтобы не только дать им новые знания о жизни, но и воспитать положительное отношение к окружающему миру, к самому себе. И надеюсь, что мои воспитанники вырастут грамотными, образованными и достойными людьми. Ведь начало в жизнь детям дают родители, но сделать второй шаг помогаю им я- воспитатель.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kalendarfoto.ru/upload/iblock/be5/be57672120c561d19afa3f54c991303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214546" y="1785926"/>
            <a:ext cx="5429288" cy="3071834"/>
          </a:xfrm>
        </p:spPr>
        <p:txBody>
          <a:bodyPr>
            <a:normAutofit/>
          </a:bodyPr>
          <a:lstStyle/>
          <a:p>
            <a:r>
              <a:rPr lang="ru-RU" sz="6000" b="1" dirty="0" smtClean="0"/>
              <a:t>Общие сведения</a:t>
            </a:r>
            <a:endParaRPr lang="ru-RU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arstyle.org/uploads/posts/2012-05/1336474382_1327769439_romantic-frames-12_10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71604" y="642918"/>
            <a:ext cx="6643734" cy="571504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1.ФИО: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Лупынис Ольга Ивановна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2.Дата и год рождения:21.08.1968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3.Место рождения : Украина,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Тернопольская обл.,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Козовской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р-н, ,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с.Потик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4.Адрес проживания : Забайкальский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край, Читинская обл., г.Нерчинск,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ул.Дорожная,д.12,кв.13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5.Должность:воспитатель МБДОУ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детский сад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общеразвивающего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вида №5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г.Нерчинск,ул.Дорожная,10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телефон 5-00-21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7.Общий педагогический стаж: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15 лет,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стаж работы в МБДОУ детский сад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общеразвивающего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вида №5 : 6 лет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357422" y="571480"/>
            <a:ext cx="4500594" cy="85725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Образование: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высшее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14480" y="1714489"/>
          <a:ext cx="6096000" cy="3732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  <a:gridCol w="1214446"/>
                <a:gridCol w="1357322"/>
                <a:gridCol w="785818"/>
                <a:gridCol w="1381092"/>
              </a:tblGrid>
              <a:tr h="1293382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  <a:endParaRPr lang="ru-RU" sz="20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Специ-альность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квалификация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Вид получаемого документа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21394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Львовский</a:t>
                      </a:r>
                      <a:r>
                        <a:rPr lang="ru-RU" sz="2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ордена Ленина  госуниверситет им.</a:t>
                      </a:r>
                    </a:p>
                    <a:p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И.Франко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ru-RU" sz="2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 и литература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Филолог. Преподаватель русского языка и </a:t>
                      </a:r>
                      <a:r>
                        <a:rPr lang="ru-RU" sz="20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литерату-ры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1990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Диплом ТВ</a:t>
                      </a:r>
                    </a:p>
                    <a:p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№813111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-1\AppData\Local\Microsoft\Windows\INetCache\Content.Word\20210204_10403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143116"/>
            <a:ext cx="364333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4" name="Рисунок 3" descr="C:\Users\User-1\AppData\Local\Microsoft\Windows\INetCache\Content.Word\20210204_10194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1500174"/>
            <a:ext cx="428628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0799999"/>
            </a:camera>
            <a:lightRig rig="threePt" dir="t"/>
          </a:scene3d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428860" y="274638"/>
            <a:ext cx="4429156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Лупынис (Лыхолат) О.И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-1\AppData\Local\Microsoft\Windows\INetCache\Content.Word\20210204_10383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143116"/>
            <a:ext cx="328614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5" name="Рисунок 4" descr="C:\Users\User-1\AppData\Local\Microsoft\Windows\INetCache\Content.Word\20210204_10184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1571612"/>
            <a:ext cx="471490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0799999"/>
            </a:camera>
            <a:lightRig rig="threePt" dir="t"/>
          </a:scene3d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00297" y="357166"/>
            <a:ext cx="3714777" cy="71438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Профессиональная переподготовка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2285984" y="4929198"/>
            <a:ext cx="5214975" cy="1143008"/>
          </a:xfrm>
        </p:spPr>
        <p:txBody>
          <a:bodyPr>
            <a:normAutofit fontScale="85000" lnSpcReduction="10000"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2019г.</a:t>
            </a: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Присвоена квалификация: воспитатель детей дошкольного возраста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285852" y="571480"/>
            <a:ext cx="6858048" cy="5572164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Повышение квалификации: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2014г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.-Забайкальский краевой институт повышения квалификации и профессиональной переподготовки работников образования. Программа «Обновление содержания дошкольного образования»-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108ч.-удостоверение.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2017г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.Педагогический колледж г.Сретенска Забайкальского края по дополнительной профессиональной программе: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«Обновление содержания дошкольного образования в соответствии с ФГОС»-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108ч.-удостоверение.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2020г.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Общество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ограниченной ответственностью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Верити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г.Москва по программе «Инновационные педагогические технологии в ДОУ в соответствии с ФГОС».-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72ч.-удостоверение.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-1\AppData\Local\Microsoft\Windows\INetCache\Content.Word\20210205_10341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1357298"/>
            <a:ext cx="571504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-1\AppData\Local\Microsoft\Windows\INetCache\Content.Word\20210205_10342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285860"/>
            <a:ext cx="571504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102491" lon="21318008" rev="16195792"/>
            </a:camera>
            <a:lightRig rig="threePt" dir="t"/>
          </a:scene3d>
        </p:spPr>
      </p:pic>
      <p:pic>
        <p:nvPicPr>
          <p:cNvPr id="6" name="Рисунок 5" descr="C:\Users\User-1\AppData\Local\Microsoft\Windows\INetCache\Content.Word\20210205_10343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1785926"/>
            <a:ext cx="3643306" cy="287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0799999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-1\AppData\Local\Microsoft\Windows\INetCache\Content.Word\20210205_10320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1142984"/>
            <a:ext cx="5643602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-1\AppData\Local\Microsoft\Windows\INetCache\Content.Word\20210205_10331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071546"/>
            <a:ext cx="6286544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0799999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-1\AppData\Local\Microsoft\Windows\INetCache\Content.Word\20210205_10355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857232"/>
            <a:ext cx="5836353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kalendarfoto.ru/upload/iblock/be5/be57672120c561d19afa3f54c9913035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3108" y="2000240"/>
            <a:ext cx="5286412" cy="2357454"/>
          </a:xfrm>
        </p:spPr>
        <p:txBody>
          <a:bodyPr>
            <a:normAutofit/>
          </a:bodyPr>
          <a:lstStyle/>
          <a:p>
            <a:r>
              <a:rPr lang="ru-RU" b="1" dirty="0" smtClean="0">
                <a:cs typeface="Times New Roman" pitchFamily="18" charset="0"/>
              </a:rPr>
              <a:t>Мои сертифицированные документы </a:t>
            </a:r>
            <a:endParaRPr lang="ru-RU" b="1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-1\AppData\Local\Microsoft\Windows\INetCache\Content.Word\20210204_1606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571612"/>
            <a:ext cx="514350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4" name="Рисунок 3" descr="C:\Users\User-1\AppData\Local\Microsoft\Windows\INetCache\Content.Word\20210204_16061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64" y="1500174"/>
            <a:ext cx="514353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-1\AppData\Local\Microsoft\Windows\INetCache\Content.Word\20210204_16065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928802"/>
            <a:ext cx="4929222" cy="3438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4" name="Рисунок 3" descr="C:\Users\User-1\AppData\Local\Microsoft\Windows\INetCache\Content.Word\20210204_16071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08" y="1928802"/>
            <a:ext cx="5000692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-1\AppData\Local\Microsoft\Windows\INetCache\Content.Word\20210204_16084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785926"/>
            <a:ext cx="471490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4" name="Рисунок 3" descr="C:\Users\User-1\AppData\Local\Microsoft\Windows\INetCache\Content.Word\20210204_16085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1785926"/>
            <a:ext cx="4643469" cy="31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-1\AppData\Local\Microsoft\Windows\INetCache\Content.Word\20210204_16100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857364"/>
            <a:ext cx="5087105" cy="3358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4" name="Рисунок 3" descr="C:\Users\User-1\AppData\Local\Microsoft\Windows\INetCache\Content.Word\20210204_16102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1785926"/>
            <a:ext cx="507206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-1\AppData\Local\Microsoft\Windows\INetCache\Content.Word\20210204_13425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000240"/>
            <a:ext cx="4779287" cy="322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4" name="Рисунок 3" descr="C:\Users\User-1\AppData\Local\Microsoft\Windows\INetCache\Content.Word\20210204_13442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2000240"/>
            <a:ext cx="471490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kalendarfoto.ru/upload/iblock/be5/be57672120c561d19afa3f54c9913035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28794" y="2000240"/>
            <a:ext cx="5857916" cy="285752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Педагогическая копилка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-1\Desktop\фото\20160519_10181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714488"/>
            <a:ext cx="657229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43174" y="274638"/>
            <a:ext cx="4071966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Участие в РМО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-1\Desktop\Новая папка (4)\20170302_11233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500174"/>
            <a:ext cx="3500462" cy="467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-1\Desktop\Новая папка (4)\20170302_11235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500174"/>
            <a:ext cx="3482758" cy="4718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428860" y="357166"/>
            <a:ext cx="4714908" cy="107157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Открытый просмотр для воспитателей ДОУ№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5.ООД.ФЭМП Тема: «В гости к Белоснежке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-1\Desktop\Новая папка (4)\IMG-5dee078c811b8b66aaaf48eae2153578-V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214554"/>
            <a:ext cx="4357718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-1\Desktop\Новая папка (4)\IMG-af035f253d48a4cffb780134dd68d7f8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2214554"/>
            <a:ext cx="3071834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214546" y="571480"/>
            <a:ext cx="4929222" cy="142876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РМО.8.11.2019г. Открытый просмотр ООД по ознакомлению с окружающим миром. Тема: «Что мы знаем о воде, говорят ,она везде» (возрастная группа)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-1\Desktop\Новая папка (4)\IMG-0cd62f21c2ddabbf32077461ebed8b55-V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1214422"/>
            <a:ext cx="3385053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-1\Desktop\Новая папка (4)\IMG-433c91ff44eb796f3577a47298de7fd9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1214422"/>
            <a:ext cx="2969438" cy="4274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643306" y="0"/>
            <a:ext cx="2214578" cy="2786058"/>
          </a:xfrm>
        </p:spPr>
        <p:txBody>
          <a:bodyPr>
            <a:normAutofit/>
          </a:bodyPr>
          <a:lstStyle/>
          <a:p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ПРОЕКТЫ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Чудесный</a:t>
            </a:r>
            <a:b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продукт молоко»</a:t>
            </a:r>
            <a:endParaRPr lang="ru-RU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User-1\Desktop\фото\20190313_09504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928670"/>
            <a:ext cx="3429023" cy="2956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5" name="Рисунок 4" descr="C:\Users\User-1\Desktop\фото\20190313_095916 — копия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39897" y="1142984"/>
            <a:ext cx="3404103" cy="2761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6" name="Рисунок 5" descr="C:\Users\User-1\Desktop\фото\20190313_09502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3000372"/>
            <a:ext cx="2977647" cy="333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29058" y="357166"/>
            <a:ext cx="1643074" cy="321471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«Где вода, там и жизнь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User-1\Desktop\Новая папка (4)\20191204_10081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57166"/>
            <a:ext cx="328614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5" name="Рисунок 4" descr="C:\Users\User-1\Desktop\Новая папка (4)\20191204_10082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357166"/>
            <a:ext cx="3312626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6" name="Рисунок 5" descr="C:\Users\User-1\Desktop\Новая папка (4)\IMG-af035f253d48a4cffb780134dd68d7f8-V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4480" y="3500438"/>
            <a:ext cx="2876080" cy="316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-1\Desktop\Новая папка (4)\IMG-d7b7ac668cd18666a3764ec98341fdaf-V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7752" y="3500438"/>
            <a:ext cx="3022915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00298" y="274638"/>
            <a:ext cx="4786346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Праздники и развлечения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Users\User-1\Desktop\фото\20160531_14344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1571612"/>
            <a:ext cx="692948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-1\Desktop\фото\20180525_15340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642918"/>
            <a:ext cx="4063074" cy="355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0799999"/>
            </a:camera>
            <a:lightRig rig="threePt" dir="t"/>
          </a:scene3d>
        </p:spPr>
      </p:pic>
      <p:pic>
        <p:nvPicPr>
          <p:cNvPr id="4" name="Рисунок 3" descr="C:\Users\User-1\Desktop\фото\20190419_10302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2000240"/>
            <a:ext cx="378621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-1\Desktop\Новая папка (4)\ф.праздник птиц\IMG-a8515b56879b2705d79b764ca1248c72-V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500174"/>
            <a:ext cx="3665711" cy="411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-1\Desktop\Новая папка (4)\ф.праздник птиц\IMG-b840f69807d582d40e3c4735d1965b4d-V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500174"/>
            <a:ext cx="3522981" cy="4052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714612" y="274638"/>
            <a:ext cx="3857652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Встречаем птиц»</a:t>
            </a:r>
            <a:endParaRPr lang="ru-RU" sz="32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kalendarfoto.ru/upload/iblock/be5/be57672120c561d19afa3f54c9913035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14612" y="1428736"/>
            <a:ext cx="4357718" cy="3786214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Приложение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s://i.pinimg.com/736x/73/e8/92/73e892929c2e465f8e7850a5e48e8e5b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071538" y="1357298"/>
            <a:ext cx="371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57224" y="274638"/>
            <a:ext cx="4071966" cy="594044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 «Где вода, там и жизнь</a:t>
            </a: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«Мы никогда не узнаем ,насколько ценна вода ,пока не высохнет колодец» (английская </a:t>
            </a:r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пословица)</a:t>
            </a:r>
            <a:endParaRPr lang="ru-RU" sz="40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s://i.pinimg.com/736x/73/e8/92/73e892929c2e465f8e7850a5e48e8e5b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071538" y="1357298"/>
            <a:ext cx="371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40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714356"/>
            <a:ext cx="42862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Цель проекта: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Расширять знания у детей о воде и ее свойствах, формировать экологическую культуру, бережное отношение к воде и водным ресурсам.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rstyle.org/uploads/posts/2012-05/1336474382_1327769439_romantic-frames-12_10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s://i.pinimg.com/736x/73/e8/92/73e892929c2e465f8e7850a5e48e8e5b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071538" y="1357298"/>
            <a:ext cx="371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57224" y="274638"/>
            <a:ext cx="4071966" cy="594044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474344"/>
            <a:ext cx="528641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Задачи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Совершенствовать знания детей о значении воды в жизни человека (вода – источник жизни, необходима для поддержания  и обеспечения жизни человека);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-формировать представления о свойствах воды (это жидкость, может течь и переливаться; прозрачная, без цвета и запаха, принимает форму сосуда; не имеет цвета, но можно окрасить; является растворителем);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познакомить с тремя агрегатными состояниями воды (вода – жидкое; снег и лед – твердое; пар – газообразное);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2.Развивать познавательный интерес, инициативность, самостоятельность, творческие способности детей.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Воспитывать бережное и экономное отношение к воде, водным ресурсам.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ilk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29048" cy="4225932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Проект: «Чудесный продукт молоко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avatars.mds.yandex.net/get-pdb/1818344/f7aa441b-8fda-4f1d-9185-f7a3a220dd5a/s1200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500298" y="1071546"/>
            <a:ext cx="435770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 проекта:</a:t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Сбор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информации о молоке, как о необходимом и полезном продукте питания, анализ и обобщение полученных фактов</a:t>
            </a:r>
            <a:endParaRPr lang="ru-RU" sz="3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avatars.mds.yandex.net/get-pdb/1818344/f7aa441b-8fda-4f1d-9185-f7a3a220dd5a/s1200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428728" y="785794"/>
            <a:ext cx="542927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Задачи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проекта: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Формировать у детей  знания и понятия:</a:t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корова – домашнее животное, которое даёт человеку молоко; человек же в свою очередь ухаживает за коровой, заботится о ней, кормит её;</a:t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молоко необходимо человеку для здоровья и роста, т. к. в нём содержатся полезные вещества;</a:t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существует много продуктов, которые делают из молока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сметана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творог, масло, йогурт, майонез, сыр и др.</a:t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без молока трудно приготовить многие блюда (каши, молочный суп, блины, пироги и т. д.)</a:t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2.Развивать интерес, любознательность, познавательную мотивацию и творческую активность детей.</a:t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3.Воспитывать бережное отношение к животным, уважение к труду взрослых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</TotalTime>
  <Words>241</Words>
  <Application>Microsoft Office PowerPoint</Application>
  <PresentationFormat>Экран (4:3)</PresentationFormat>
  <Paragraphs>52</Paragraphs>
  <Slides>40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Участие в муниципальном конкурсе педагогов- наставников «Лучший педагог- наставник Нерчинского района 2021»</vt:lpstr>
      <vt:lpstr>        Муниципальное бюджетное дошкольное образовательное учреждение общеразвивающего вида детский сад №5</vt:lpstr>
      <vt:lpstr> Лупынис Ольга  Ивановна МБДОУ№5 г.Нерчинск  </vt:lpstr>
      <vt:lpstr> Моё кредо: Принять любого ребенка таким , какой он есть , понять его и помочь ему достичь тех вершин, на которые он способен.  Мой девиз: «Педагог- он вечно созидатель. Он жизни учит  и любви к труду. Я педагог, наставник, воспитатель. За что благодарю судьбу». </vt:lpstr>
      <vt:lpstr>Эссе                           Если вы удачно выберете труд и                                                                          вложите в него свою душу ,                                                                                  то счастье само отыщет вас.                                                                                                       К.Д.Ушинский. В мире очень много профессий, все они нужные и интересные.Но каждый человек должен выбрать ту, которая бы радовала его и приносила удовольствие. Моя профессия-воспитатель детского сада .Эта профессия заставляет меня забыть все проблемы, ощущать себя всегда здоровой,энергичной и всегда находиться в мире сказочного детства. Детский сад- удивительный мир, в котором обитают удивительные создания. Самая добрая ,доверчивая, чистая ,простая душа ребенка вовлекает  в общение и желание работать с ним. При работе с детьми всегда кажется, что время летит незаметно. Работая педагогом, понимаешь, что все дети индивидуальны, и ты, как педагог, должен найти ключик к каждому ребенку. А обмануть их невозможно. Для меня моя профессия- это возможность постоянно находиться в мире детства. Особенно осознаёшь значимость профессии воспитателя, когда видишь распахнутые навстречу глаза детей, жадно ловящие каждое моё слово, мой взгляд и жест.Глядя в эти детские глаза, понимаешь, что ты им нужна, что ты для них целая вселенная.   </vt:lpstr>
      <vt:lpstr>Воспитатель должен творчески работать, применять  инновационные технологии в работе, быть энергичным, талантливым, молодым душой, создавать уют, тепло и  комфорт каждому ребенку, обладать высоким терпением. Только тогда детский сад может превратиться «в  островок счастливого детства». Необходимые качества современного воспитателя-  терпеливость, доброжелательность, толерантность, начитанность, эрудированность. Ведь воспитателю приходится работать не только  с детьми, но и  с родителями. В своей работе  я стремлюсь спланировать день так, чтобы детям некогда было скучать. Воспитателю приходится выступать в разных ролях: он для детей и учитель, который всё знает, всему учит, и товарищ по игре, и вторая мама, которая всё поймет и поможет  в трудную минуту. Я стараюсь быть для детей другом, к каждому найти свой подход, понять индивидуальность каждого, чтобы не только дать им новые знания о жизни, но и воспитать положительное отношение к окружающему миру, к самому себе. И надеюсь, что мои воспитанники вырастут грамотными, образованными и достойными людьми. Ведь начало в жизнь детям дают родители, но сделать второй шаг помогаю им я- воспитатель.</vt:lpstr>
      <vt:lpstr>Общие сведения</vt:lpstr>
      <vt:lpstr>1.ФИО: Лупынис Ольга Ивановна 2.Дата и год рождения:21.08.1968  3.Место рождения : Украина, Тернопольская обл., Козовской  р-н, ,с.Потик 4.Адрес проживания : Забайкальский  край, Читинская обл., г.Нерчинск, ул.Дорожная,д.12,кв.13 5.Должность:воспитатель МБДОУ детский сад общеразвивающего вида №5 г.Нерчинск,ул.Дорожная,10 телефон 5-00-21 7.Общий педагогический стаж: 15 лет, стаж работы в МБДОУ детский сад  общеразвивающего вида №5 : 6 лет </vt:lpstr>
      <vt:lpstr>Образование: высшее</vt:lpstr>
      <vt:lpstr>Лупынис (Лыхолат) О.И</vt:lpstr>
      <vt:lpstr>Профессиональная переподготовка</vt:lpstr>
      <vt:lpstr>           Повышение квалификации: -2014г.-Забайкальский краевой институт повышения квалификации и профессиональной переподготовки работников образования. Программа «Обновление содержания дошкольного образования»-108ч.-удостоверение. -2017г.Педагогический колледж г.Сретенска Забайкальского края по дополнительной профессиональной программе: «Обновление содержания дошкольного образования в соответствии с ФГОС»-108ч.-удостоверение. -2020г.Общество с ограниченной ответственностью «Верити» г.Москва по программе «Инновационные педагогические технологии в ДОУ в соответствии с ФГОС».-72ч.-удостоверение.</vt:lpstr>
      <vt:lpstr>Слайд 13</vt:lpstr>
      <vt:lpstr>Слайд 14</vt:lpstr>
      <vt:lpstr>Слайд 15</vt:lpstr>
      <vt:lpstr>Слайд 16</vt:lpstr>
      <vt:lpstr>Слайд 17</vt:lpstr>
      <vt:lpstr>Мои сертифицированные документы </vt:lpstr>
      <vt:lpstr>Слайд 19</vt:lpstr>
      <vt:lpstr>Слайд 20</vt:lpstr>
      <vt:lpstr>Слайд 21</vt:lpstr>
      <vt:lpstr>Слайд 22</vt:lpstr>
      <vt:lpstr>Слайд 23</vt:lpstr>
      <vt:lpstr>Педагогическая копилка</vt:lpstr>
      <vt:lpstr>Участие в РМО</vt:lpstr>
      <vt:lpstr>Открытый просмотр для воспитателей ДОУ№5.ООД.ФЭМП Тема: «В гости к Белоснежке».</vt:lpstr>
      <vt:lpstr>РМО.8.11.2019г. Открытый просмотр ООД по ознакомлению с окружающим миром. Тема: «Что мы знаем о воде, говорят ,она везде» (возрастная группа)</vt:lpstr>
      <vt:lpstr>Слайд 28</vt:lpstr>
      <vt:lpstr>ПРОЕКТЫ                   «Чудесный  продукт молоко»</vt:lpstr>
      <vt:lpstr>«Где вода, там и жизнь»</vt:lpstr>
      <vt:lpstr>Праздники и развлечения</vt:lpstr>
      <vt:lpstr>Слайд 32</vt:lpstr>
      <vt:lpstr>«Встречаем птиц»</vt:lpstr>
      <vt:lpstr>Приложение</vt:lpstr>
      <vt:lpstr>Проект «Где вода, там и жизнь»   «Мы никогда не узнаем ,насколько ценна вода ,пока не высохнет колодец» (английская пословица)</vt:lpstr>
      <vt:lpstr>  </vt:lpstr>
      <vt:lpstr> </vt:lpstr>
      <vt:lpstr>Проект: «Чудесный продукт молоко»</vt:lpstr>
      <vt:lpstr>Слайд 39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User-1</dc:creator>
  <cp:lastModifiedBy>User-1</cp:lastModifiedBy>
  <cp:revision>125</cp:revision>
  <dcterms:created xsi:type="dcterms:W3CDTF">2021-02-02T09:17:24Z</dcterms:created>
  <dcterms:modified xsi:type="dcterms:W3CDTF">2021-02-08T13:06:23Z</dcterms:modified>
</cp:coreProperties>
</file>